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55F"/>
    <a:srgbClr val="8FB0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2" d="100"/>
          <a:sy n="92" d="100"/>
        </p:scale>
        <p:origin x="-1548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47"/>
            <a:ext cx="9143999" cy="6758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408" y="516685"/>
            <a:ext cx="8203153" cy="1470025"/>
          </a:xfrm>
        </p:spPr>
        <p:txBody>
          <a:bodyPr>
            <a:normAutofit/>
          </a:bodyPr>
          <a:lstStyle>
            <a:lvl1pPr algn="l">
              <a:defRPr sz="4000">
                <a:solidFill>
                  <a:srgbClr val="11355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1907341"/>
            <a:ext cx="7925349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197614"/>
            <a:ext cx="773079" cy="365125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50847" y="6197614"/>
            <a:ext cx="2895600" cy="365125"/>
          </a:xfrm>
        </p:spPr>
        <p:txBody>
          <a:bodyPr/>
          <a:lstStyle>
            <a:lvl1pPr algn="l"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SQLSaturday_Final_Web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083" y="5606274"/>
            <a:ext cx="1912930" cy="95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3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8FB03D"/>
                </a:solidFill>
              </a:defRPr>
            </a:lvl1pPr>
            <a:lvl2pPr>
              <a:defRPr>
                <a:solidFill>
                  <a:srgbClr val="8FB03D"/>
                </a:solidFill>
              </a:defRPr>
            </a:lvl2pPr>
            <a:lvl3pPr>
              <a:defRPr>
                <a:solidFill>
                  <a:srgbClr val="8FB03D"/>
                </a:solidFill>
              </a:defRPr>
            </a:lvl3pPr>
            <a:lvl4pPr>
              <a:defRPr>
                <a:solidFill>
                  <a:srgbClr val="8FB03D"/>
                </a:solidFill>
              </a:defRPr>
            </a:lvl4pPr>
            <a:lvl5pPr>
              <a:defRPr>
                <a:solidFill>
                  <a:srgbClr val="8FB03D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B21B-2ADA-A040-A652-A7305E1B99FE}" type="datetimeFigureOut">
              <a:rPr lang="en-US" smtClean="0"/>
              <a:t>3/31/2012</a:t>
            </a:fld>
            <a:endParaRPr lang="en-US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smtClean="0"/>
              <a:t>  |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2484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7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8FB03D"/>
                </a:solidFill>
              </a:defRPr>
            </a:lvl1pPr>
            <a:lvl2pPr>
              <a:defRPr>
                <a:solidFill>
                  <a:srgbClr val="8FB03D"/>
                </a:solidFill>
              </a:defRPr>
            </a:lvl2pPr>
            <a:lvl3pPr>
              <a:defRPr>
                <a:solidFill>
                  <a:srgbClr val="8FB03D"/>
                </a:solidFill>
              </a:defRPr>
            </a:lvl3pPr>
            <a:lvl4pPr>
              <a:defRPr>
                <a:solidFill>
                  <a:srgbClr val="8FB03D"/>
                </a:solidFill>
              </a:defRPr>
            </a:lvl4pPr>
            <a:lvl5pPr>
              <a:defRPr>
                <a:solidFill>
                  <a:srgbClr val="8FB03D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75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charset="2"/>
              <a:buChar char="§"/>
              <a:defRPr>
                <a:solidFill>
                  <a:srgbClr val="8FB03D"/>
                </a:solidFill>
              </a:defRPr>
            </a:lvl1pPr>
            <a:lvl2pPr marL="742950" indent="-285750">
              <a:buFont typeface="Wingdings" charset="2"/>
              <a:buChar char="§"/>
              <a:defRPr>
                <a:solidFill>
                  <a:srgbClr val="8FB03D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8FB03D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8FB03D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8FB03D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22484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14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FB03D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9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8FB03D"/>
                </a:solidFill>
              </a:defRPr>
            </a:lvl1pPr>
            <a:lvl2pPr>
              <a:defRPr sz="2400">
                <a:solidFill>
                  <a:srgbClr val="8FB03D"/>
                </a:solidFill>
              </a:defRPr>
            </a:lvl2pPr>
            <a:lvl3pPr>
              <a:defRPr sz="20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8FB03D"/>
                </a:solidFill>
              </a:defRPr>
            </a:lvl1pPr>
            <a:lvl2pPr>
              <a:defRPr sz="2400">
                <a:solidFill>
                  <a:srgbClr val="8FB03D"/>
                </a:solidFill>
              </a:defRPr>
            </a:lvl2pPr>
            <a:lvl3pPr>
              <a:defRPr sz="20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245628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98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11355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>
                <a:solidFill>
                  <a:srgbClr val="8FB03D"/>
                </a:solidFill>
              </a:defRPr>
            </a:lvl1pPr>
            <a:lvl2pPr>
              <a:defRPr sz="1800">
                <a:solidFill>
                  <a:srgbClr val="8FB03D"/>
                </a:solidFill>
              </a:defRPr>
            </a:lvl2pPr>
            <a:lvl3pPr>
              <a:defRPr sz="18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11355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>
                <a:solidFill>
                  <a:srgbClr val="8FB03D"/>
                </a:solidFill>
              </a:defRPr>
            </a:lvl1pPr>
            <a:lvl2pPr>
              <a:defRPr sz="1800">
                <a:solidFill>
                  <a:srgbClr val="8FB03D"/>
                </a:solidFill>
              </a:defRPr>
            </a:lvl2pPr>
            <a:lvl3pPr>
              <a:defRPr sz="18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35237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22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35237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53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98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000">
                <a:solidFill>
                  <a:srgbClr val="8FB03D"/>
                </a:solidFill>
              </a:defRPr>
            </a:lvl1pPr>
            <a:lvl2pPr>
              <a:defRPr sz="2600">
                <a:solidFill>
                  <a:srgbClr val="8FB03D"/>
                </a:solidFill>
              </a:defRPr>
            </a:lvl2pPr>
            <a:lvl3pPr>
              <a:defRPr sz="2200">
                <a:solidFill>
                  <a:srgbClr val="8FB03D"/>
                </a:solidFill>
              </a:defRPr>
            </a:lvl3pPr>
            <a:lvl4pPr>
              <a:defRPr sz="1800">
                <a:solidFill>
                  <a:srgbClr val="8FB03D"/>
                </a:solidFill>
              </a:defRPr>
            </a:lvl4pPr>
            <a:lvl5pPr>
              <a:defRPr sz="1800">
                <a:solidFill>
                  <a:srgbClr val="8FB03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8FB03D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9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8FB03D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24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728" y="6072791"/>
            <a:ext cx="9143995" cy="79513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60044" y="12203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SQLSaturday_Final_Web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337" y="5911456"/>
            <a:ext cx="1912930" cy="95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3000" kern="1200">
          <a:solidFill>
            <a:srgbClr val="8FB03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600" kern="1200">
          <a:solidFill>
            <a:srgbClr val="8FB03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200" kern="1200">
          <a:solidFill>
            <a:srgbClr val="8FB03D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rgbClr val="8FB03D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rgbClr val="8FB03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408" y="597500"/>
            <a:ext cx="8203153" cy="1470025"/>
          </a:xfrm>
        </p:spPr>
        <p:txBody>
          <a:bodyPr/>
          <a:lstStyle/>
          <a:p>
            <a:r>
              <a:rPr lang="en-US" dirty="0" smtClean="0">
                <a:solidFill>
                  <a:srgbClr val="11355F"/>
                </a:solidFill>
              </a:rPr>
              <a:t>Title Here, 40pt, Arial, 1 line</a:t>
            </a:r>
            <a:endParaRPr lang="en-US" dirty="0">
              <a:solidFill>
                <a:srgbClr val="11355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2067525"/>
            <a:ext cx="7925349" cy="1752600"/>
          </a:xfrm>
        </p:spPr>
        <p:txBody>
          <a:bodyPr/>
          <a:lstStyle/>
          <a:p>
            <a:r>
              <a:rPr lang="en-US" dirty="0" smtClean="0"/>
              <a:t>Subtitle here, Arial 32pt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67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</a:t>
            </a:r>
            <a:r>
              <a:rPr lang="en-US" dirty="0" smtClean="0">
                <a:solidFill>
                  <a:srgbClr val="11355F"/>
                </a:solidFill>
              </a:rPr>
              <a:t>Goes</a:t>
            </a:r>
            <a:r>
              <a:rPr lang="en-US" dirty="0" smtClean="0"/>
              <a:t> Here, 36 pt.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FB03D"/>
                </a:solidFill>
              </a:rPr>
              <a:t>Main Text / Bullets Here, Gray, 30 pt.</a:t>
            </a:r>
          </a:p>
          <a:p>
            <a:r>
              <a:rPr lang="en-US" dirty="0" smtClean="0">
                <a:solidFill>
                  <a:srgbClr val="8FB03D"/>
                </a:solidFill>
              </a:rPr>
              <a:t>Main Text / Bullets Here, Gray, 30 pt.</a:t>
            </a:r>
          </a:p>
          <a:p>
            <a:pPr lvl="1"/>
            <a:r>
              <a:rPr lang="en-US" dirty="0" smtClean="0">
                <a:solidFill>
                  <a:srgbClr val="8FB03D"/>
                </a:solidFill>
              </a:rPr>
              <a:t>Bullet Points, Line 2, 26 pt.</a:t>
            </a:r>
          </a:p>
          <a:p>
            <a:pPr lvl="2"/>
            <a:r>
              <a:rPr lang="en-US" dirty="0" smtClean="0">
                <a:solidFill>
                  <a:srgbClr val="8FB03D"/>
                </a:solidFill>
              </a:rPr>
              <a:t>Bullet Points, Line 3, 22 pt.</a:t>
            </a:r>
          </a:p>
          <a:p>
            <a:pPr lvl="3"/>
            <a:r>
              <a:rPr lang="en-US" dirty="0" smtClean="0">
                <a:solidFill>
                  <a:srgbClr val="8FB03D"/>
                </a:solidFill>
              </a:rPr>
              <a:t>Bullet Points, Line 4, 20 pt.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Footer Goes Here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2</a:t>
            </a:fld>
            <a:r>
              <a:rPr lang="en-US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fld id="{5942B21B-2ADA-A040-A652-A7305E1B99FE}" type="datetimeFigureOut">
              <a:rPr lang="en-US" smtClean="0"/>
              <a:pPr/>
              <a:t>3/31/2012</a:t>
            </a:fld>
            <a:r>
              <a:rPr lang="en-US" dirty="0" smtClean="0"/>
              <a:t>  |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Footer Goes Here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3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23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74947"/>
      </a:dk2>
      <a:lt2>
        <a:srgbClr val="EEECE1"/>
      </a:lt2>
      <a:accent1>
        <a:srgbClr val="163764"/>
      </a:accent1>
      <a:accent2>
        <a:srgbClr val="75982F"/>
      </a:accent2>
      <a:accent3>
        <a:srgbClr val="16223C"/>
      </a:accent3>
      <a:accent4>
        <a:srgbClr val="B18126"/>
      </a:accent4>
      <a:accent5>
        <a:srgbClr val="00517C"/>
      </a:accent5>
      <a:accent6>
        <a:srgbClr val="F79646"/>
      </a:accent6>
      <a:hlink>
        <a:srgbClr val="75982F"/>
      </a:hlink>
      <a:folHlink>
        <a:srgbClr val="7598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84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Title Here, 40pt, Arial, 1 line</vt:lpstr>
      <vt:lpstr>Title Goes Here, 36 pt.</vt:lpstr>
      <vt:lpstr>PowerPoint Presentation</vt:lpstr>
    </vt:vector>
  </TitlesOfParts>
  <Company>Revealed Design,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Hamilton</dc:creator>
  <cp:lastModifiedBy>Michael D. Newby</cp:lastModifiedBy>
  <cp:revision>14</cp:revision>
  <dcterms:created xsi:type="dcterms:W3CDTF">2011-08-19T20:30:49Z</dcterms:created>
  <dcterms:modified xsi:type="dcterms:W3CDTF">2012-03-31T17:26:44Z</dcterms:modified>
</cp:coreProperties>
</file>